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0058400" cy="7772400"/>
  <p:notesSz cx="6858000" cy="9144000"/>
  <p:embeddedFontLst>
    <p:embeddedFont>
      <p:font typeface="KG HAPPY" panose="02000000000000000000" pitchFamily="2" charset="0"/>
      <p:regular r:id="rId39"/>
    </p:embeddedFont>
    <p:embeddedFont>
      <p:font typeface="KG HAPPY Solid" panose="02000000000000000000" pitchFamily="2" charset="0"/>
      <p:regular r:id="rId40"/>
    </p:embeddedFont>
    <p:embeddedFont>
      <p:font typeface="KG First Time In Forever" panose="02000506000000020003" pitchFamily="2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9FF03"/>
    <a:srgbClr val="AA00FF"/>
    <a:srgbClr val="FF0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54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7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0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9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7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6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5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3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8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84321-121D-4E07-95D0-2B83E96869D9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3DFA-5C02-4F0E-9D6C-919C90FC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3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18" Type="http://schemas.openxmlformats.org/officeDocument/2006/relationships/slide" Target="slide3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17" Type="http://schemas.openxmlformats.org/officeDocument/2006/relationships/slide" Target="slide30.xml"/><Relationship Id="rId2" Type="http://schemas.openxmlformats.org/officeDocument/2006/relationships/image" Target="../media/image1.PNG"/><Relationship Id="rId16" Type="http://schemas.openxmlformats.org/officeDocument/2006/relationships/slide" Target="slide28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5" Type="http://schemas.openxmlformats.org/officeDocument/2006/relationships/slide" Target="slide26.xml"/><Relationship Id="rId10" Type="http://schemas.openxmlformats.org/officeDocument/2006/relationships/slide" Target="slide16.xml"/><Relationship Id="rId19" Type="http://schemas.openxmlformats.org/officeDocument/2006/relationships/slide" Target="slide34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1053" y="176981"/>
            <a:ext cx="68362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>
                  <a:solidFill>
                    <a:srgbClr val="AA00FF"/>
                  </a:solidFill>
                </a:ln>
                <a:solidFill>
                  <a:srgbClr val="FF00A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HAPPY" panose="02000000000000000000" pitchFamily="2" charset="0"/>
              </a:rPr>
              <a:t>Shiver me timbers!</a:t>
            </a:r>
          </a:p>
          <a:p>
            <a:pPr algn="ctr"/>
            <a:r>
              <a:rPr lang="en-US" sz="4000" dirty="0">
                <a:ln w="0">
                  <a:solidFill>
                    <a:srgbClr val="FF6600"/>
                  </a:solidFill>
                </a:ln>
                <a:solidFill>
                  <a:srgbClr val="A9FF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HAPPY" panose="02000000000000000000" pitchFamily="2" charset="0"/>
              </a:rPr>
              <a:t>Do you know Dewey?</a:t>
            </a:r>
            <a:endParaRPr lang="en-US" sz="5400" b="0" cap="none" spc="0" dirty="0">
              <a:ln w="0">
                <a:solidFill>
                  <a:srgbClr val="FF6600"/>
                </a:solidFill>
              </a:ln>
              <a:solidFill>
                <a:srgbClr val="A9FF0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HAPPY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314" y="1877959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3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3" action="ppaction://hlinksldjump"/>
              </a:rPr>
              <a:t>1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869" y="1877959"/>
            <a:ext cx="63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4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4" action="ppaction://hlinksldjump"/>
              </a:rPr>
              <a:t>2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2967" y="1877959"/>
            <a:ext cx="64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5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5" action="ppaction://hlinksldjump"/>
              </a:rPr>
              <a:t>3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491" y="1877959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6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6" action="ppaction://hlinksldjump"/>
              </a:rPr>
              <a:t>4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5" y="1877959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7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7" action="ppaction://hlinksldjump"/>
              </a:rPr>
              <a:t>5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6035" y="1877957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8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8" action="ppaction://hlinksldjump"/>
              </a:rPr>
              <a:t>6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88465" y="1877957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9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9" action="ppaction://hlinksldjump"/>
              </a:rPr>
              <a:t>7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314" y="2856269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10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10" action="ppaction://hlinksldjump"/>
              </a:rPr>
              <a:t>8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869" y="2856269"/>
            <a:ext cx="63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11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11" action="ppaction://hlinksldjump"/>
              </a:rPr>
              <a:t>9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3651" y="2856266"/>
            <a:ext cx="73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12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12" action="ppaction://hlinksldjump"/>
              </a:rPr>
              <a:t>10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3952" y="2856265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13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13" action="ppaction://hlinksldjump"/>
              </a:rPr>
              <a:t>11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5" y="2856269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14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14" action="ppaction://hlinksldjump"/>
              </a:rPr>
              <a:t>12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6035" y="2856267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15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15" action="ppaction://hlinksldjump"/>
              </a:rPr>
              <a:t>13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88465" y="2856267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16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16" action="ppaction://hlinksldjump"/>
              </a:rPr>
              <a:t>14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6233" y="3816299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17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17" action="ppaction://hlinksldjump"/>
              </a:rPr>
              <a:t>15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073" y="3800015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18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18" action="ppaction://hlinksldjump"/>
              </a:rPr>
              <a:t>16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67634" y="3782039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19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19" action="ppaction://hlinksldjump"/>
              </a:rPr>
              <a:t>17</a:t>
            </a:r>
            <a:endParaRPr lang="en-US" sz="2400" dirty="0">
              <a:latin typeface="KG HAPPY Solid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9729" y="3800015"/>
            <a:ext cx="73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aseline="30000" dirty="0">
                <a:latin typeface="KG HAPPY Solid" panose="02000000000000000000" pitchFamily="2" charset="0"/>
                <a:hlinkClick r:id="rId20" action="ppaction://hlinksldjump"/>
              </a:rPr>
              <a:t>#</a:t>
            </a:r>
            <a:r>
              <a:rPr lang="en-US" sz="2400" dirty="0">
                <a:latin typeface="KG HAPPY Solid" panose="02000000000000000000" pitchFamily="2" charset="0"/>
                <a:hlinkClick r:id="rId20" action="ppaction://hlinksldjump"/>
              </a:rPr>
              <a:t>18</a:t>
            </a:r>
            <a:endParaRPr lang="en-US" sz="2400" dirty="0">
              <a:latin typeface="KG HAPPY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8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10546" y="3388812"/>
            <a:ext cx="164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000-099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General Works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19057" y="3387912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100-199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Philosophy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700-799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Arts/Recreation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26" y="149412"/>
            <a:ext cx="2188223" cy="3074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4378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681" y="3360820"/>
            <a:ext cx="164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000-099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General Works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89845" y="5169160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34" y="111967"/>
            <a:ext cx="2094917" cy="29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6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10546" y="3388812"/>
            <a:ext cx="164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800-899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Literature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19057" y="3387912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300-399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Social Sciences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200-299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Religion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64" y="175970"/>
            <a:ext cx="2152992" cy="3033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7796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939" y="3285275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300-399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Social Sciences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71184" y="5187821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11" y="111967"/>
            <a:ext cx="2152992" cy="30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241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700-799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Arts/Recreation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19057" y="3387912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500-599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Science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100-199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Philosophy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71" y="216159"/>
            <a:ext cx="230505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0890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697" y="3366921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100-199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Philosophy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80514" y="5159829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06" y="111967"/>
            <a:ext cx="2305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98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241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600-699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Technology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19057" y="3387912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500-599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Science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400-499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Language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30" y="337548"/>
            <a:ext cx="2888019" cy="2374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03787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045" y="3351489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600-699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Technology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89845" y="5159829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71" y="374870"/>
            <a:ext cx="2888019" cy="23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26571" y="3418690"/>
            <a:ext cx="17823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900-999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History/Geography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19057" y="3387912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200-299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Religion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300-399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Social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20" y="296539"/>
            <a:ext cx="2305050" cy="2943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1628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09" y="3266614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200-299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Religion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408505" y="5159829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80" y="111967"/>
            <a:ext cx="23050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1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22787" y="3392128"/>
            <a:ext cx="159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100-199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Philosophy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47652" y="3392127"/>
            <a:ext cx="159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500-599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Science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900-999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History/Geography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78" y="369209"/>
            <a:ext cx="230505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761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241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700-799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Arts/Recreation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19057" y="3387912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000-099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General Works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600-699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Technology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26" y="231096"/>
            <a:ext cx="2305050" cy="2867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8890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393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700-799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Arts/Recreation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80515" y="5169159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271" y="111967"/>
            <a:ext cx="23050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9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241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300-399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Social Sciences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19057" y="3387912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92/921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Biography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400-499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Languages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10" y="226334"/>
            <a:ext cx="2305050" cy="2876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13478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08" y="3285275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92/921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Biography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71183" y="5150497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58" y="111967"/>
            <a:ext cx="23050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02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241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100-199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Philosophy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451158" y="3388810"/>
            <a:ext cx="177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700-799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Arts/Recreation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3766312" y="3388811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800-899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Literature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71" y="188234"/>
            <a:ext cx="2305050" cy="2952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76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713" y="3366922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700-799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Arts/Recreation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71184" y="5159828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26" y="111967"/>
            <a:ext cx="23050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60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241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600-699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Technology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844412" y="3399942"/>
            <a:ext cx="177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100-199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Philosophy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300-399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Social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93" y="192996"/>
            <a:ext cx="2305050" cy="2943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57626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376" y="3342159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600-699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Technology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89845" y="5234474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62" y="111967"/>
            <a:ext cx="23050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06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241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500-599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Science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844412" y="3399942"/>
            <a:ext cx="177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000-099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General Works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900-999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History/Geography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04" y="192996"/>
            <a:ext cx="2305050" cy="2943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169314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963" y="3287975"/>
            <a:ext cx="177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000-099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General Works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89845" y="5206481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14" y="111967"/>
            <a:ext cx="23050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87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195" y="3298821"/>
            <a:ext cx="159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500-599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Science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89845" y="5206482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47" y="219920"/>
            <a:ext cx="23050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79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241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400-499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Language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844412" y="3399942"/>
            <a:ext cx="177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100-199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Philosophy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900-999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History/Geography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18" y="140609"/>
            <a:ext cx="230505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15472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705" y="3366921"/>
            <a:ext cx="2064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900-999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History/Geography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417837" y="5215812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27" y="111967"/>
            <a:ext cx="2305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95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241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400-499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Language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844412" y="3399942"/>
            <a:ext cx="177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300-399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Social Sciences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500-599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Science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55" y="279043"/>
            <a:ext cx="2794713" cy="2321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09599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625" y="3287975"/>
            <a:ext cx="177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300-399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Social Sciences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408506" y="5178490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17" y="185736"/>
            <a:ext cx="2794713" cy="23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25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241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600-699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Technology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844412" y="3399942"/>
            <a:ext cx="177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400-499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Languages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000-099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General Works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50" y="288956"/>
            <a:ext cx="2710737" cy="2184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59672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384" y="3370151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600-699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Technology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427168" y="5225143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99" y="296633"/>
            <a:ext cx="2710737" cy="21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95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17241" y="3388812"/>
            <a:ext cx="178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600-699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Technology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844412" y="3399942"/>
            <a:ext cx="177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800-899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Literature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300-399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Social 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23" y="282834"/>
            <a:ext cx="2305050" cy="2914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57799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051" y="3385583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300-399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Social Sciences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89844" y="5187820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74" y="111967"/>
            <a:ext cx="23050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22787" y="3392128"/>
            <a:ext cx="159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200-299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Religion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47652" y="3392127"/>
            <a:ext cx="159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500-599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Science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900-999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History/Geography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78" y="364446"/>
            <a:ext cx="2305050" cy="2600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523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705" y="3376252"/>
            <a:ext cx="20647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900-999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History/Geography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71184" y="5178490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80" y="296633"/>
            <a:ext cx="23050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6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22787" y="3392128"/>
            <a:ext cx="159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400-499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Languages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19057" y="3387912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000-099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General Works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300-399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Social Sciences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78" y="286528"/>
            <a:ext cx="2305050" cy="25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548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3253" y="3354805"/>
            <a:ext cx="159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400-499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Languages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380514" y="5197151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49" y="221214"/>
            <a:ext cx="23050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90" y="1002890"/>
            <a:ext cx="2536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G HAPPY Solid" panose="02000000000000000000" pitchFamily="2" charset="0"/>
              </a:rPr>
              <a:t>What Dewey category does this book go in?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22787" y="3392128"/>
            <a:ext cx="159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600-699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Technology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19057" y="3387912"/>
            <a:ext cx="169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200-299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Religion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313464" y="3422905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800-899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Literature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51" y="331109"/>
            <a:ext cx="230505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7536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7380515" y="5159829"/>
            <a:ext cx="1978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HAPPY Solid" panose="02000000000000000000" pitchFamily="2" charset="0"/>
              </a:rPr>
              <a:t>Aargh!  Click to</a:t>
            </a:r>
          </a:p>
          <a:p>
            <a:pPr algn="ctr"/>
            <a:r>
              <a:rPr lang="en-US" dirty="0">
                <a:latin typeface="KG HAPPY Solid" panose="02000000000000000000" pitchFamily="2" charset="0"/>
              </a:rPr>
              <a:t>select a new question.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45" y="111967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KG HAPPY Solid" panose="02000000000000000000" pitchFamily="2" charset="0"/>
              </a:rPr>
              <a:t>#</a:t>
            </a:r>
            <a:r>
              <a:rPr lang="en-US" dirty="0">
                <a:latin typeface="KG HAPPY Solid" panose="02000000000000000000" pitchFamily="2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23" y="228472"/>
            <a:ext cx="230505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771" y="3394913"/>
            <a:ext cx="206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800-899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Literature</a:t>
            </a:r>
          </a:p>
        </p:txBody>
      </p:sp>
    </p:spTree>
    <p:extLst>
      <p:ext uri="{BB962C8B-B14F-4D97-AF65-F5344CB8AC3E}">
        <p14:creationId xmlns:p14="http://schemas.microsoft.com/office/powerpoint/2010/main" val="193750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FF006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602</Words>
  <Application>Microsoft Office PowerPoint</Application>
  <PresentationFormat>Custom</PresentationFormat>
  <Paragraphs>254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KG HAPPY</vt:lpstr>
      <vt:lpstr>Arial</vt:lpstr>
      <vt:lpstr>KG HAPPY Solid</vt:lpstr>
      <vt:lpstr>KG First Time In Forever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Cool</dc:creator>
  <cp:lastModifiedBy>Kathy Cool</cp:lastModifiedBy>
  <cp:revision>16</cp:revision>
  <dcterms:created xsi:type="dcterms:W3CDTF">2016-07-22T14:13:42Z</dcterms:created>
  <dcterms:modified xsi:type="dcterms:W3CDTF">2016-07-22T19:52:24Z</dcterms:modified>
</cp:coreProperties>
</file>